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Indefinite Tense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And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</a:t>
            </a:r>
            <a:r>
              <a:rPr lang="en-US" dirty="0" smtClean="0"/>
              <a:t>          </a:t>
            </a:r>
            <a:r>
              <a:rPr lang="en-US" dirty="0" smtClean="0">
                <a:solidFill>
                  <a:srgbClr val="FF0000"/>
                </a:solidFill>
              </a:rPr>
              <a:t>Present Continuous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CZ\Downloads\tenses-byquratulain-1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CZ\Downloads\tenses-byquratulain-1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CZ\Downloads\tenses-byquratulain-1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CZ\Downloads\tenses-byquratulain-14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CZ\Downloads\tenses-byquratulain-1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CZ\Downloads\tenses-byquratulain-1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CZ\Downloads\tenses-byquratulain-1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C:\Users\CZ\Downloads\tenses-byquratulain-18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CZ\Downloads\tenses-byquratulain-1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CZ\Downloads\tenses-byquratulain-2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CZ\Downloads\tenses-byquratulain-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CZ\Downloads\tenses-byquratulain-2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Users\CZ\Downloads\tenses-byquratulain-2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C:\Users\CZ\Downloads\tenses-byquratulain-2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3057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CZ\Downloads\tenses-byquratulain-24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C:\Users\CZ\Downloads\tenses-byquratulain-2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C:\Users\CZ\Downloads\tenses-byquratulain-2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3057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C:\Users\CZ\Downloads\tenses-byquratulain-2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C:\Users\CZ\Downloads\tenses-byquratulain-28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C:\Users\CZ\Downloads\tenses-byquratulain-2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C:\Users\CZ\Downloads\tenses-byquratulain-3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CZ\Downloads\tenses-byquratulain-4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C:\Users\CZ\Downloads\tenses-byquratulain-3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C:\Users\CZ\Downloads\tenses-byquratulain-3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C:\Users\CZ\Downloads\tenses-byquratulain-3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1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C:\Users\CZ\Downloads\tenses-byquratulain-34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C:\Users\CZ\Downloads\tenses-byquratulain-3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C:\Users\CZ\Downloads\tenses-byquratulain-3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 descr="C:\Users\CZ\Downloads\tenses-byquratulain-3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 descr="C:\Users\CZ\Downloads\tenses-byquratulain-38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 descr="C:\Users\CZ\Downloads\tenses-byquratulain-3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CZ\Downloads\tenses-byquratulain-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8229599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CZ\Downloads\tenses-byquratulain-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CZ\Downloads\tenses-byquratulain-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CZ\Downloads\tenses-byquratulain-8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CZ\Downloads\tenses-byquratulain-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CZ\Downloads\tenses-byquratulain-1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5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</Words>
  <Application>Microsoft Office PowerPoint</Application>
  <PresentationFormat>On-screen Show (4:3)</PresentationFormat>
  <Paragraphs>3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Present Indefinite Tense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CZ</dc:creator>
  <cp:lastModifiedBy>CZ</cp:lastModifiedBy>
  <cp:revision>13</cp:revision>
  <dcterms:created xsi:type="dcterms:W3CDTF">2006-08-16T00:00:00Z</dcterms:created>
  <dcterms:modified xsi:type="dcterms:W3CDTF">2020-04-15T05:06:13Z</dcterms:modified>
</cp:coreProperties>
</file>